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73" r:id="rId4"/>
    <p:sldId id="258" r:id="rId5"/>
    <p:sldId id="272" r:id="rId6"/>
    <p:sldId id="259" r:id="rId7"/>
    <p:sldId id="260" r:id="rId8"/>
    <p:sldId id="277" r:id="rId9"/>
    <p:sldId id="275" r:id="rId10"/>
    <p:sldId id="263" r:id="rId11"/>
    <p:sldId id="282" r:id="rId12"/>
    <p:sldId id="283" r:id="rId13"/>
    <p:sldId id="278" r:id="rId14"/>
    <p:sldId id="264" r:id="rId15"/>
    <p:sldId id="276" r:id="rId16"/>
    <p:sldId id="265" r:id="rId17"/>
    <p:sldId id="267" r:id="rId1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Source Serif Pro" panose="02040603050405020204" pitchFamily="18" charset="0"/>
      <p:regular r:id="rId24"/>
      <p:bold r:id="rId25"/>
      <p:italic r:id="rId26"/>
      <p:boldItalic r:id="rId27"/>
    </p:embeddedFont>
    <p:embeddedFont>
      <p:font typeface="Source Serif Pro SemiBold" panose="02040703050405020204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307ce2d7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307ce2d7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307ce2d7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307ce2d7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12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307ce2d7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307ce2d7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43e173063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43e173063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307ce2d7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307ce2d7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6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43e17306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43e17306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43e1730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43e1730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4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307ce2d7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307ce2d7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13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12" name="Google Shape;12;p2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4572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32014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 presenters 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-10925"/>
            <a:ext cx="9144000" cy="2949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98268" y="-32775"/>
            <a:ext cx="311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latin typeface="Open Sans"/>
                <a:ea typeface="Open Sans"/>
                <a:cs typeface="Open Sans"/>
                <a:sym typeface="Open Sans"/>
              </a:rPr>
              <a:t>Powered by</a:t>
            </a:r>
            <a:r>
              <a:rPr lang="nl" sz="1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9634" y="55642"/>
            <a:ext cx="683050" cy="1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381000" y="3581400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81000" y="2650425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4531836" y="2649466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04800" y="1066800"/>
            <a:ext cx="8153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41811" y="7620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4648200" y="2726752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3"/>
          <p:cNvSpPr>
            <a:spLocks noGrp="1"/>
          </p:cNvSpPr>
          <p:nvPr>
            <p:ph type="pic" idx="3"/>
          </p:nvPr>
        </p:nvSpPr>
        <p:spPr>
          <a:xfrm>
            <a:off x="466997" y="2728379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"/>
          <p:cNvSpPr>
            <a:spLocks noGrp="1"/>
          </p:cNvSpPr>
          <p:nvPr>
            <p:ph type="pic" idx="4"/>
          </p:nvPr>
        </p:nvSpPr>
        <p:spPr>
          <a:xfrm>
            <a:off x="476794" y="3662373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ve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l="10502" t="31215" r="4180" b="27330"/>
          <a:stretch/>
        </p:blipFill>
        <p:spPr>
          <a:xfrm flipH="1">
            <a:off x="0" y="0"/>
            <a:ext cx="9144000" cy="29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0" y="0"/>
            <a:ext cx="9144000" cy="22149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t="4512" b="4503"/>
          <a:stretch/>
        </p:blipFill>
        <p:spPr>
          <a:xfrm>
            <a:off x="0" y="463825"/>
            <a:ext cx="9144003" cy="46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630500" y="1737120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eam tagline only">
  <p:cSld name="TITLE_AND_BOD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39" name="Google Shape;39;p5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" name="Google Shape;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">
  <p:cSld name="ONE_COLUMN_TEXT">
    <p:bg>
      <p:bgPr>
        <a:solidFill>
          <a:srgbClr val="1B252C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 with icon">
  <p:cSld name="ONE_COLUMN_TEXT_1">
    <p:bg>
      <p:bgPr>
        <a:solidFill>
          <a:srgbClr val="1B252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98900" y="23812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5195" y="1418700"/>
            <a:ext cx="853599" cy="8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924775"/>
            <a:ext cx="4807800" cy="14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51" name="Google Shape;51;p8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3" name="Google Shape;5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494700" y="2593200"/>
            <a:ext cx="5306100" cy="1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0"/>
            <a:ext cx="9144000" cy="51948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6966850" y="3199450"/>
            <a:ext cx="2242800" cy="1674600"/>
          </a:xfrm>
          <a:prstGeom prst="roundRect">
            <a:avLst>
              <a:gd name="adj" fmla="val 30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 descr="TextBox 7"/>
          <p:cNvSpPr/>
          <p:nvPr/>
        </p:nvSpPr>
        <p:spPr>
          <a:xfrm>
            <a:off x="6673151" y="3848296"/>
            <a:ext cx="22428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nl" sz="1000" b="1" i="0" u="none" strike="noStrike" cap="none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drieam.com</a:t>
            </a:r>
            <a:b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+31 40 30 46 346</a:t>
            </a:r>
            <a:endParaRPr sz="1000" b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Helvetica Neue"/>
              <a:buNone/>
            </a:pPr>
            <a: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info@drieam.com</a:t>
            </a:r>
            <a:endParaRPr sz="1000" b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Helvetica Neue"/>
              <a:buNone/>
            </a:pPr>
            <a:r>
              <a:rPr lang="nl" sz="1000" i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Eindhoven</a:t>
            </a:r>
            <a:endParaRPr sz="1000" i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027" y="3413970"/>
            <a:ext cx="1597926" cy="3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erif Pro SemiBold"/>
              <a:buNone/>
              <a:defRPr sz="2800">
                <a:solidFill>
                  <a:schemeClr val="dk1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5105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40" dirty="0"/>
              <a:t>Graduation Internship Mid-Term Review</a:t>
            </a:r>
            <a:endParaRPr sz="3640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37561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Edita Pronckute @Drieam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0" name="Google Shape;70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3" r="553"/>
          <a:stretch/>
        </p:blipFill>
        <p:spPr>
          <a:xfrm>
            <a:off x="5105400" y="838200"/>
            <a:ext cx="3886200" cy="36576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723900" y="633811"/>
            <a:ext cx="2362200" cy="399928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3390900" y="633812"/>
            <a:ext cx="2362200" cy="3999286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6057900" y="633812"/>
            <a:ext cx="2362200" cy="3999286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819025" y="1770807"/>
            <a:ext cx="21624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Research and Analysis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Understand the assignment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Feedback from peers and colleagues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Draft project plan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Practice new frameworks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Gather requirements</a:t>
            </a:r>
          </a:p>
        </p:txBody>
      </p:sp>
      <p:sp>
        <p:nvSpPr>
          <p:cNvPr id="126" name="Google Shape;126;p18"/>
          <p:cNvSpPr txBox="1"/>
          <p:nvPr/>
        </p:nvSpPr>
        <p:spPr>
          <a:xfrm>
            <a:off x="3490800" y="1770806"/>
            <a:ext cx="21624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Design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Design Document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Gather inspiration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Talk to PO &amp; UX designers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Sketch potential solutions Create wireframes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Pitch THE solution</a:t>
            </a:r>
          </a:p>
        </p:txBody>
      </p:sp>
      <p:sp>
        <p:nvSpPr>
          <p:cNvPr id="127" name="Google Shape;127;p18"/>
          <p:cNvSpPr txBox="1"/>
          <p:nvPr/>
        </p:nvSpPr>
        <p:spPr>
          <a:xfrm>
            <a:off x="6175800" y="1795896"/>
            <a:ext cx="21624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Development and Deployment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Refinement session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Implementation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and deployment Project Report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Mid-term evaluation</a:t>
            </a: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12" y="940595"/>
            <a:ext cx="1159225" cy="89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00" y="879470"/>
            <a:ext cx="1317000" cy="10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399" y="1008807"/>
            <a:ext cx="983202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825D9-FA10-BF62-A02E-952C0090C1DA}"/>
              </a:ext>
            </a:extLst>
          </p:cNvPr>
          <p:cNvSpPr txBox="1"/>
          <p:nvPr/>
        </p:nvSpPr>
        <p:spPr>
          <a:xfrm>
            <a:off x="1873405" y="289930"/>
            <a:ext cx="5397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Design Wireframe Version 7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21D2E6-0515-A993-31FA-412E15602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698" r="768" b="14309"/>
          <a:stretch/>
        </p:blipFill>
        <p:spPr>
          <a:xfrm>
            <a:off x="934644" y="874705"/>
            <a:ext cx="6997590" cy="4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2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2B1E1-5D3C-9E45-6D37-B8202782F606}"/>
              </a:ext>
            </a:extLst>
          </p:cNvPr>
          <p:cNvSpPr txBox="1"/>
          <p:nvPr/>
        </p:nvSpPr>
        <p:spPr>
          <a:xfrm>
            <a:off x="1962615" y="1828800"/>
            <a:ext cx="466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DEMO</a:t>
            </a:r>
          </a:p>
          <a:p>
            <a:r>
              <a:rPr lang="en-GB" dirty="0"/>
              <a:t>Or a pic or a recording of the progress so far</a:t>
            </a:r>
          </a:p>
        </p:txBody>
      </p:sp>
    </p:spTree>
    <p:extLst>
      <p:ext uri="{BB962C8B-B14F-4D97-AF65-F5344CB8AC3E}">
        <p14:creationId xmlns:p14="http://schemas.microsoft.com/office/powerpoint/2010/main" val="223678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46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222571" y="817508"/>
            <a:ext cx="1982831" cy="3634892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2461251" y="817508"/>
            <a:ext cx="1982831" cy="3634892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699931" y="862361"/>
            <a:ext cx="1982831" cy="3590039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302417" y="1836436"/>
            <a:ext cx="1815119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Lonely Start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Mentor on holiday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Setting up the environment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Research and Analysis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Shyness and fear of disturbing people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545106" y="1890024"/>
            <a:ext cx="181511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New Frameworks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React, Ruby course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 components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New tools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complex setting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783786" y="1890024"/>
            <a:ext cx="1815119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Change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Rather unexpected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Well organised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Yet got me worried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938610" y="862361"/>
            <a:ext cx="1982831" cy="3590039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7026464" y="1890024"/>
            <a:ext cx="1815119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Slow development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Difficulty with new frameworks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Need more Peer programing or course practice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90" y="1129516"/>
            <a:ext cx="976575" cy="76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915" y="1026767"/>
            <a:ext cx="110949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087" y="1129524"/>
            <a:ext cx="976518" cy="7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053" y="1129524"/>
            <a:ext cx="990257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What is next?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727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723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390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057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819025" y="2371501"/>
            <a:ext cx="2162400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Development and Deployment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Develop the design Complete Project Report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Submit the portfolio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3490799" y="2371501"/>
            <a:ext cx="2162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Testing and Feedback</a:t>
            </a:r>
            <a:br>
              <a:rPr lang="en-GB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lang="en-GB"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Enabling access for some end users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Gathering feedback from end-user</a:t>
            </a:r>
          </a:p>
        </p:txBody>
      </p:sp>
      <p:sp>
        <p:nvSpPr>
          <p:cNvPr id="158" name="Google Shape;158;p20"/>
          <p:cNvSpPr txBox="1"/>
          <p:nvPr/>
        </p:nvSpPr>
        <p:spPr>
          <a:xfrm>
            <a:off x="6157800" y="2336147"/>
            <a:ext cx="2162400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Wrap-Up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Handover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Prepare final presentation</a:t>
            </a:r>
            <a:endParaRPr lang="en-GB" sz="1200" dirty="0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sp>
        <p:nvSpPr>
          <p:cNvPr id="159" name="Google Shape;159;p20"/>
          <p:cNvSpPr/>
          <p:nvPr/>
        </p:nvSpPr>
        <p:spPr>
          <a:xfrm>
            <a:off x="1450225" y="1168714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121999" y="116870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793775" y="116870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13" y="1383102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187" y="138310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625" y="1383096"/>
            <a:ext cx="412301" cy="4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7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4600"/>
              <a:t>Thank you!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304800" y="1371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My mentors and I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341811" y="116167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ABOUT US</a:t>
            </a:r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1143000" y="2732280"/>
            <a:ext cx="327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Ellya Aisyah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/ Frontend Developer</a:t>
            </a:r>
          </a:p>
        </p:txBody>
      </p:sp>
      <p:sp>
        <p:nvSpPr>
          <p:cNvPr id="81" name="Google Shape;81;p12"/>
          <p:cNvSpPr txBox="1"/>
          <p:nvPr/>
        </p:nvSpPr>
        <p:spPr>
          <a:xfrm>
            <a:off x="5334000" y="2715359"/>
            <a:ext cx="327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Coline</a:t>
            </a:r>
            <a:endParaRPr b="1" dirty="0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Fullstack Developer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1142757" y="3668520"/>
            <a:ext cx="3276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Edita Pronckute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EF47A-243E-8D07-E0CE-ADF253C85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76" b="90558" l="8730" r="82937">
                        <a14:foregroundMark x1="42857" y1="16738" x2="35317" y2="16738"/>
                        <a14:foregroundMark x1="76587" y1="43777" x2="80159" y2="57082"/>
                        <a14:foregroundMark x1="12698" y1="67811" x2="12302" y2="37339"/>
                        <a14:foregroundMark x1="12302" y1="37339" x2="16667" y2="30472"/>
                        <a14:foregroundMark x1="28968" y1="87554" x2="54762" y2="92275"/>
                        <a14:foregroundMark x1="54762" y1="92275" x2="28571" y2="89700"/>
                        <a14:foregroundMark x1="28571" y1="89700" x2="46825" y2="90987"/>
                        <a14:foregroundMark x1="48413" y1="12876" x2="42460" y2="15021"/>
                        <a14:foregroundMark x1="10317" y1="46352" x2="8730" y2="61803"/>
                        <a14:foregroundMark x1="9524" y1="43348" x2="9524" y2="50215"/>
                        <a14:foregroundMark x1="79365" y1="41202" x2="80556" y2="51073"/>
                      </a14:backgroundRemoval>
                    </a14:imgEffect>
                  </a14:imgLayer>
                </a14:imgProps>
              </a:ext>
            </a:extLst>
          </a:blip>
          <a:srcRect t="5810" r="7030" b="2244"/>
          <a:stretch/>
        </p:blipFill>
        <p:spPr>
          <a:xfrm>
            <a:off x="476795" y="2726752"/>
            <a:ext cx="673214" cy="61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829AD-AAAE-EE7B-8F52-FFF4724A3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19" b="94340" l="7143" r="93810">
                        <a14:foregroundMark x1="12381" y1="70283" x2="7143" y2="41038"/>
                        <a14:foregroundMark x1="7143" y1="41038" x2="28095" y2="15094"/>
                        <a14:foregroundMark x1="28095" y1="15094" x2="25714" y2="60849"/>
                        <a14:foregroundMark x1="25714" y1="60849" x2="18095" y2="66509"/>
                        <a14:foregroundMark x1="32381" y1="10377" x2="63333" y2="9906"/>
                        <a14:foregroundMark x1="63333" y1="9906" x2="66667" y2="11321"/>
                        <a14:foregroundMark x1="55714" y1="8019" x2="41429" y2="9434"/>
                        <a14:foregroundMark x1="89048" y1="30660" x2="91429" y2="64151"/>
                        <a14:foregroundMark x1="91429" y1="64151" x2="86667" y2="76415"/>
                        <a14:foregroundMark x1="93333" y1="42453" x2="88571" y2="72642"/>
                        <a14:foregroundMark x1="88571" y1="72642" x2="83333" y2="81132"/>
                        <a14:foregroundMark x1="93810" y1="49528" x2="87619" y2="71226"/>
                        <a14:foregroundMark x1="23810" y1="89623" x2="56190" y2="94340"/>
                        <a14:foregroundMark x1="56190" y1="94340" x2="27143" y2="87736"/>
                        <a14:foregroundMark x1="27143" y1="87736" x2="26667" y2="867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7949" y="2702101"/>
            <a:ext cx="609793" cy="615600"/>
          </a:xfrm>
          <a:prstGeom prst="rect">
            <a:avLst/>
          </a:prstGeom>
        </p:spPr>
      </p:pic>
      <p:pic>
        <p:nvPicPr>
          <p:cNvPr id="17" name="Picture Placeholder 16" descr="A picture containing human face, clothing, person, smile&#10;&#10;Description automatically generated">
            <a:extLst>
              <a:ext uri="{FF2B5EF4-FFF2-40B4-BE49-F238E27FC236}">
                <a16:creationId xmlns:a16="http://schemas.microsoft.com/office/drawing/2014/main" id="{781B7E96-3E43-4236-8355-3D5CAB17D62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7"/>
          <a:srcRect t="3834" b="3834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Company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58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630500" y="1838527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600"/>
              <a:t>About Drieam</a:t>
            </a:r>
            <a:endParaRPr sz="2600"/>
          </a:p>
        </p:txBody>
      </p:sp>
      <p:sp>
        <p:nvSpPr>
          <p:cNvPr id="88" name="Google Shape;88;p13"/>
          <p:cNvSpPr txBox="1"/>
          <p:nvPr/>
        </p:nvSpPr>
        <p:spPr>
          <a:xfrm>
            <a:off x="921328" y="2571750"/>
            <a:ext cx="7442085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Fast growing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EdTech scale-up 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from Europe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50+ colleagues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with focus on product development, user experience &amp; consultancy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Focus on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higher education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and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continuing education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Instructure Partner for 5+ years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, working exclusively with Canvas as LMS. 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89" name="Google Shape;89;p13" descr="instructu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7125" y="924151"/>
            <a:ext cx="1447800" cy="14478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7;p25">
            <a:extLst>
              <a:ext uri="{FF2B5EF4-FFF2-40B4-BE49-F238E27FC236}">
                <a16:creationId xmlns:a16="http://schemas.microsoft.com/office/drawing/2014/main" id="{AAA22165-FFB9-BC6E-E60F-6876E98714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5045" y="928822"/>
            <a:ext cx="3283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3;p25">
            <a:extLst>
              <a:ext uri="{FF2B5EF4-FFF2-40B4-BE49-F238E27FC236}">
                <a16:creationId xmlns:a16="http://schemas.microsoft.com/office/drawing/2014/main" id="{432F8A01-5F01-D9EB-750F-29014D78BB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33" y="941490"/>
            <a:ext cx="2737802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4;p25">
            <a:extLst>
              <a:ext uri="{FF2B5EF4-FFF2-40B4-BE49-F238E27FC236}">
                <a16:creationId xmlns:a16="http://schemas.microsoft.com/office/drawing/2014/main" id="{536FC37C-1D58-E6B8-EB72-E651121DE4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33" y="2571750"/>
            <a:ext cx="2781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5;p25">
            <a:extLst>
              <a:ext uri="{FF2B5EF4-FFF2-40B4-BE49-F238E27FC236}">
                <a16:creationId xmlns:a16="http://schemas.microsoft.com/office/drawing/2014/main" id="{8C9762E2-B326-28EE-6F52-1B7EB07FEC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092" y="3719283"/>
            <a:ext cx="2419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25">
            <a:extLst>
              <a:ext uri="{FF2B5EF4-FFF2-40B4-BE49-F238E27FC236}">
                <a16:creationId xmlns:a16="http://schemas.microsoft.com/office/drawing/2014/main" id="{0E409F32-932A-0E0A-8019-CA0972CDF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045" y="2571750"/>
            <a:ext cx="3272402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62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Assignment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90250" y="1543350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Context &amp; Opportunity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90250" y="2086990"/>
            <a:ext cx="4619700" cy="1446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Portflow is one of many Drieam’s products. It is a digital portfolio where students can showcase their study evidence to teachers. Evidence could be various files, assignments, demos, presentations. </a:t>
            </a:r>
            <a:endParaRPr sz="1200" dirty="0"/>
          </a:p>
        </p:txBody>
      </p:sp>
      <p:pic>
        <p:nvPicPr>
          <p:cNvPr id="101" name="Google Shape;10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462" r="-2750" b="-3199"/>
          <a:stretch/>
        </p:blipFill>
        <p:spPr>
          <a:xfrm>
            <a:off x="5145650" y="790200"/>
            <a:ext cx="3642000" cy="3725700"/>
          </a:xfrm>
          <a:prstGeom prst="roundRect">
            <a:avLst>
              <a:gd name="adj" fmla="val 16667"/>
            </a:avLst>
          </a:prstGeom>
        </p:spPr>
      </p:pic>
      <p:pic>
        <p:nvPicPr>
          <p:cNvPr id="2" name="Google Shape;225;p24">
            <a:extLst>
              <a:ext uri="{FF2B5EF4-FFF2-40B4-BE49-F238E27FC236}">
                <a16:creationId xmlns:a16="http://schemas.microsoft.com/office/drawing/2014/main" id="{7BD1F112-A292-527B-8257-3DAB84B567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49" y="1814600"/>
            <a:ext cx="1706387" cy="171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7F386F-BB0A-AE26-6945-89714DFA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814"/>
            <a:ext cx="9144000" cy="4370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CD349-B5DD-9382-B18C-CDE4E88A2995}"/>
              </a:ext>
            </a:extLst>
          </p:cNvPr>
          <p:cNvSpPr txBox="1"/>
          <p:nvPr/>
        </p:nvSpPr>
        <p:spPr>
          <a:xfrm>
            <a:off x="3107473" y="245325"/>
            <a:ext cx="2929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Current Look </a:t>
            </a:r>
          </a:p>
        </p:txBody>
      </p:sp>
    </p:spTree>
    <p:extLst>
      <p:ext uri="{BB962C8B-B14F-4D97-AF65-F5344CB8AC3E}">
        <p14:creationId xmlns:p14="http://schemas.microsoft.com/office/powerpoint/2010/main" val="258414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Progress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805984"/>
      </p:ext>
    </p:extLst>
  </p:cSld>
  <p:clrMapOvr>
    <a:masterClrMapping/>
  </p:clrMapOvr>
</p:sld>
</file>

<file path=ppt/theme/theme1.xml><?xml version="1.0" encoding="utf-8"?>
<a:theme xmlns:a="http://schemas.openxmlformats.org/drawingml/2006/main" name="Drieam theme 2023">
  <a:themeElements>
    <a:clrScheme name="Simple Light">
      <a:dk1>
        <a:srgbClr val="1B252C"/>
      </a:dk1>
      <a:lt1>
        <a:srgbClr val="FFFFFF"/>
      </a:lt1>
      <a:dk2>
        <a:srgbClr val="556372"/>
      </a:dk2>
      <a:lt2>
        <a:srgbClr val="D1D3DE"/>
      </a:lt2>
      <a:accent1>
        <a:srgbClr val="C60319"/>
      </a:accent1>
      <a:accent2>
        <a:srgbClr val="212121"/>
      </a:accent2>
      <a:accent3>
        <a:srgbClr val="2A3541"/>
      </a:accent3>
      <a:accent4>
        <a:srgbClr val="3F4C5A"/>
      </a:accent4>
      <a:accent5>
        <a:srgbClr val="556372"/>
      </a:accent5>
      <a:accent6>
        <a:srgbClr val="6B7C8E"/>
      </a:accent6>
      <a:hlink>
        <a:srgbClr val="C603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286</Words>
  <Application>Microsoft Office PowerPoint</Application>
  <PresentationFormat>On-screen Show (16:9)</PresentationFormat>
  <Paragraphs>71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Source Serif Pro SemiBold</vt:lpstr>
      <vt:lpstr>Open Sans</vt:lpstr>
      <vt:lpstr>Helvetica Neue</vt:lpstr>
      <vt:lpstr>Source Serif Pro</vt:lpstr>
      <vt:lpstr>Arial</vt:lpstr>
      <vt:lpstr>Drieam theme 2023</vt:lpstr>
      <vt:lpstr>Graduation Internship Mid-Term Review</vt:lpstr>
      <vt:lpstr>My mentors and I</vt:lpstr>
      <vt:lpstr>The Company</vt:lpstr>
      <vt:lpstr>About Drieam</vt:lpstr>
      <vt:lpstr>PowerPoint Presentation</vt:lpstr>
      <vt:lpstr>The Assignment</vt:lpstr>
      <vt:lpstr>Context &amp; Opportunity</vt:lpstr>
      <vt:lpstr>PowerPoint Presentation</vt:lpstr>
      <vt:lpstr>The Progress</vt:lpstr>
      <vt:lpstr>PowerPoint Presentation</vt:lpstr>
      <vt:lpstr>PowerPoint Presentation</vt:lpstr>
      <vt:lpstr>PowerPoint Presentation</vt:lpstr>
      <vt:lpstr>The Challenges</vt:lpstr>
      <vt:lpstr>PowerPoint Presentation</vt:lpstr>
      <vt:lpstr>What is next?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Internship Mid-Term Review</dc:title>
  <cp:lastModifiedBy>Pronckutė,Edita E.</cp:lastModifiedBy>
  <cp:revision>14</cp:revision>
  <dcterms:modified xsi:type="dcterms:W3CDTF">2023-04-17T13:55:25Z</dcterms:modified>
</cp:coreProperties>
</file>